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34462-16AF-49C7-A956-CEA3BA5FF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C2AACA-F217-4B4C-8CD4-41D114FF5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42893-21E5-4F6D-9348-864D6E8AE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741C8-8DD7-4A97-990B-CB1EA2D8B70E}" type="datetimeFigureOut">
              <a:rPr lang="en-ZA" smtClean="0"/>
              <a:t>2018/11/18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EDE0A-677C-4758-8379-56072974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C9E37-3599-484C-82E0-AA60A0F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BFB7-A216-4A3C-B260-09F034D31D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825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0DE65-1FDB-4E84-A707-ED00156C8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99A10-7732-4D70-98CD-9BAF42423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42B75-17ED-4599-94D2-DBE30C92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741C8-8DD7-4A97-990B-CB1EA2D8B70E}" type="datetimeFigureOut">
              <a:rPr lang="en-ZA" smtClean="0"/>
              <a:t>2018/11/18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1B6A9-4A73-4B70-8D4C-70064B155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46148-22B3-4FD7-B389-F257BDDA7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BFB7-A216-4A3C-B260-09F034D31D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964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4196B3-7EB2-4F67-AC44-8F7526211D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FE15E5-7CE7-45B4-A94D-F39CDC882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82804-47B6-4242-98BC-B603FC41A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741C8-8DD7-4A97-990B-CB1EA2D8B70E}" type="datetimeFigureOut">
              <a:rPr lang="en-ZA" smtClean="0"/>
              <a:t>2018/11/18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43555-96FB-49E0-9E0F-90B3104B3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D06FF-77F7-4881-93C5-C2F94B85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BFB7-A216-4A3C-B260-09F034D31D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323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C5985-29AC-4133-8BBA-87CDBF0D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0B8BE-09CA-4129-81D5-7F522B95C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97CEC-12EC-4E35-9CD3-983868809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741C8-8DD7-4A97-990B-CB1EA2D8B70E}" type="datetimeFigureOut">
              <a:rPr lang="en-ZA" smtClean="0"/>
              <a:t>2018/11/18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F4366-9FDE-40A9-AA9E-AE857EF7C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CF3D3-BE15-47CF-BF7E-AAF6254BD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BFB7-A216-4A3C-B260-09F034D31D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4436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4EE1-45C4-4CCD-A47B-86F0AE16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EE814-9BCF-4C74-9977-D6CF0F7CA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74C80-B1AD-456F-96DE-0ABEF5B76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741C8-8DD7-4A97-990B-CB1EA2D8B70E}" type="datetimeFigureOut">
              <a:rPr lang="en-ZA" smtClean="0"/>
              <a:t>2018/11/18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556C2-6DB7-45D6-8D53-3595A9989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146F4-A039-4CB7-9ECE-325CD9DA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BFB7-A216-4A3C-B260-09F034D31D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2723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954C5-F5A0-4543-8060-FDCEF2784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B1761-B8DA-41DB-8951-534F39B30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33921F-1ACC-4CCB-9B7E-EB5DEA0E3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B201B-C912-457C-A5E4-F576C16AC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741C8-8DD7-4A97-990B-CB1EA2D8B70E}" type="datetimeFigureOut">
              <a:rPr lang="en-ZA" smtClean="0"/>
              <a:t>2018/11/18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F8694-52E5-444F-AA02-75BC2E1A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041A7-A8C7-4A11-9221-6812A72B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BFB7-A216-4A3C-B260-09F034D31D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5757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0A73C-D719-4DDF-BBF0-DB1BB2C1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7871C-57AC-4515-8DAF-34D9FBBBB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F03560-F4C3-49CD-ABE1-4695DB724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75EF4-6BE9-415A-AF05-81FD35BFA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7FC23-83EB-48EA-ABE4-250B1B7F5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4AF0F5-014F-4419-83D5-BE3CFE1AC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741C8-8DD7-4A97-990B-CB1EA2D8B70E}" type="datetimeFigureOut">
              <a:rPr lang="en-ZA" smtClean="0"/>
              <a:t>2018/11/18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2F2783-A8C2-4972-8358-C4B99B5E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59C88-159A-44D3-94C3-89CB4E57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BFB7-A216-4A3C-B260-09F034D31D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42115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01BF0-3B8C-4E48-AF4F-C60F6039C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F0B2E-8B0F-439D-A7A7-8DAEFEC2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741C8-8DD7-4A97-990B-CB1EA2D8B70E}" type="datetimeFigureOut">
              <a:rPr lang="en-ZA" smtClean="0"/>
              <a:t>2018/11/18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C47AB3-D297-4B01-96BD-9C302EB4B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AE18F-B61F-40BB-9884-F6E6CA72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BFB7-A216-4A3C-B260-09F034D31D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55608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D116A8-F062-416F-A24B-C7B394B5F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741C8-8DD7-4A97-990B-CB1EA2D8B70E}" type="datetimeFigureOut">
              <a:rPr lang="en-ZA" smtClean="0"/>
              <a:t>2018/11/18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8604C2-CB0B-4AD9-B491-D7191672C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779EE-AE73-4FD9-B796-1A0A98831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BFB7-A216-4A3C-B260-09F034D31D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844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C46F9-ECA4-4F7E-A9FE-D8AFC259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4FEE0-0A94-4E9B-8D98-B4D935A27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74F78-086B-4C4B-8B6F-397997FB6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4DB05-0A37-4728-AC45-ECC6F143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741C8-8DD7-4A97-990B-CB1EA2D8B70E}" type="datetimeFigureOut">
              <a:rPr lang="en-ZA" smtClean="0"/>
              <a:t>2018/11/18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FCFC58-A16B-474E-BB10-8371F197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D1C87-B9FA-4B4D-9D8C-DCF66653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BFB7-A216-4A3C-B260-09F034D31D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261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3BB3D-0835-43FD-B1F7-ED658A024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46C47B-54CA-410C-8981-901FBC5EF6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3EA30F-6E54-4354-9B42-4C192C20C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5012D-3E6D-45C0-B34F-43AA2102B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741C8-8DD7-4A97-990B-CB1EA2D8B70E}" type="datetimeFigureOut">
              <a:rPr lang="en-ZA" smtClean="0"/>
              <a:t>2018/11/18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56BCC-C591-454F-A6B7-8027EC2D0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2BFE0-3B19-427B-A5A9-029E65677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BFB7-A216-4A3C-B260-09F034D31D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1773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429002-9B18-486B-9CA5-DD67EDEE6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E942C-7A1E-432E-BB7F-DC1492EE3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BC0F-1D42-47EF-B211-5307AAB80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741C8-8DD7-4A97-990B-CB1EA2D8B70E}" type="datetimeFigureOut">
              <a:rPr lang="en-ZA" smtClean="0"/>
              <a:t>2018/11/18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8E5F3-C2D9-4A45-A2CA-D8BCDCDD4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E30CA-423C-44C2-9527-B3028FB02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ABFB7-A216-4A3C-B260-09F034D31D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9148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creen Recording 12">
            <a:hlinkClick r:id="" action="ppaction://media"/>
            <a:extLst>
              <a:ext uri="{FF2B5EF4-FFF2-40B4-BE49-F238E27FC236}">
                <a16:creationId xmlns:a16="http://schemas.microsoft.com/office/drawing/2014/main" id="{E5F291C8-D0EA-4763-9464-EFB4FD1DD4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9116"/>
            <a:ext cx="121920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0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Jitsing</dc:creator>
  <cp:lastModifiedBy>Amanda Jitsing</cp:lastModifiedBy>
  <cp:revision>4</cp:revision>
  <dcterms:created xsi:type="dcterms:W3CDTF">2018-11-18T17:02:29Z</dcterms:created>
  <dcterms:modified xsi:type="dcterms:W3CDTF">2018-11-18T18:58:19Z</dcterms:modified>
</cp:coreProperties>
</file>